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6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67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D3C05-237B-5B8B-700A-9116581BC8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D7548B-5C31-1768-E8B5-BA9252843E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5BCE2E-349B-1B61-201E-F606E309E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4E471-C4C4-934B-CFE6-9BCFF9311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E58DE-D16E-021A-522C-307429C9E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799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2E24E-7730-9CDB-7E96-9EC72616F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429226-32DC-980C-0407-A5E633735A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A2B4EF-E5F5-6CB9-75FE-6F880DEE6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5EB5E2-48D1-6B2D-F7AF-01CFF5CFD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5C1E0-17D0-9ACA-4940-59BD82480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858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B8A0851-D251-EE34-7F91-F4E1B902C1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0FBEC2-2D1C-3EB3-B665-BD69285656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4D42C1-F00E-E1F9-125C-CE6632837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179799-06BA-876B-4DDA-27DE2AC26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8A95B-8FC4-9AA4-92BD-0ED4235E2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0010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6F5D2-F47F-1A67-B1BD-48D8E248C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9E232-792B-BC24-B436-26DEB8BCA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1369C-4DDF-3155-5343-1630BE15B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A339-E4E0-4CB3-9ADA-E1E428F6B80F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C031B-8E92-7633-F677-51CADF71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DE387-27FF-3F45-22F5-03A7A8BFB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516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7C53D-6F2E-330F-B750-0A1239194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C344F6-047E-B882-49A2-7E5D0B5FB3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DCCA87-2C23-72B6-E305-4A82A9075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8C6568-37E7-C18E-61A1-1E816D598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84BAF-ACF5-06E5-0642-A0508FE19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549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391A1-D0B0-BBA2-5BC4-67328DDDC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58BE17-6BBE-E0E9-FC89-E1851CAECC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DB27F-E43A-0792-9067-711B5A9B6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49D23C-2EEA-E210-E289-A193BEED5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3C1F91-6A08-F3C4-43FD-944685159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073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93DE0-1597-1BDF-8932-00C17126D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536C8D-87AC-9C15-FF0F-F1C4950179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7C17B8-BADE-C7C7-50B3-A3706565E0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393FB8-CBDE-EA86-BF7F-C6A64ABC2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F47751-8F05-3EBA-488F-08961D0C8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BED680-751B-C7F0-AF2A-507236C32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76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23096-7C0C-C520-F02A-DAE31D1ED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AAAA7C-27D3-6CC6-98CF-E236A032E8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24A7DA-7AC7-5847-CFD7-17A99896A5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A897C0-3ECE-4D58-6E0C-DA419BD46E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155127-BB19-D657-B73A-081EA79F69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76C4F0-F49B-1142-8D91-9F3F6CE9A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5C1C18-A722-EEA6-3B17-EB99D8517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42AE32-1FB8-D7E1-C89B-D3A777DDB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79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EB9C8-709C-B8B9-3C28-323874E0A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4E3470-BE49-2167-DB1C-4196AA327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EF5855-3EE2-DC7E-1A41-E3702BEDE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2C8B8B-1C93-E76A-0D70-A5664710D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113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8138A4-6D60-072F-9C72-883560373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F22B27-1AD4-E7EC-EE52-ADEA3EE9E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341AD5-3976-8EEF-9389-70152B5D0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412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695AE-8AF0-ABD3-ABF9-154BB855C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387A1D-CE03-5471-1FA3-B16B2072BD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400085-1B0A-3E90-D45F-F0953B46E9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55F428-45D2-D747-1B41-B89B9727E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0E5F67-A604-E43F-7BE5-850BA54E9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B1B30B-3792-DD57-9DBE-C1D0CEBD0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15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9A3D0-3E35-AF40-123C-5B3F18F9A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BC4842-B31A-F614-B3BE-99CE1DC67F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D7C89C-04BB-E090-6624-8C71BA1054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81F7CF-017A-4DA3-F5FC-15569E97A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984382-0480-9748-DA9E-9D2C4C899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D4D590-C317-2D91-023C-E5E2665DA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147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285B97-1535-9575-3553-2CD582121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2BCCC2-BD2E-1265-2A58-B920539C03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3B5A8C-5DD1-5E54-391F-D6D943881C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411728-0245-B7CD-8FAA-0F372DAD52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2C20AB-73FF-35F2-FA23-EC48D03CA9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756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933B0-2B92-BD83-ABA1-6D1FB45F418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kern="100" baseline="0" dirty="0">
                <a:solidFill>
                  <a:srgbClr val="0F4761"/>
                </a:solidFill>
                <a:latin typeface="Times New Roman" panose="02020603050405020304" pitchFamily="18" charset="0"/>
              </a:rPr>
              <a:t>Introduction to Artificial Intelligence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8D082-4094-5D49-73F7-E77A5B7FCA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kern="100" baseline="0" dirty="0">
                <a:solidFill>
                  <a:srgbClr val="0F4761"/>
                </a:solidFill>
                <a:latin typeface="Times New Roman" panose="02020603050405020304" pitchFamily="18" charset="0"/>
              </a:rPr>
              <a:t>Understanding AI and its Applications</a:t>
            </a:r>
          </a:p>
        </p:txBody>
      </p:sp>
    </p:spTree>
    <p:extLst>
      <p:ext uri="{BB962C8B-B14F-4D97-AF65-F5344CB8AC3E}">
        <p14:creationId xmlns:p14="http://schemas.microsoft.com/office/powerpoint/2010/main" val="3300231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4E5AD-43EC-FA59-5CAE-02239AC3B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What, Why &amp; How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563942-D406-8800-6AFF-4C64DF3EB5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0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8A25B-FBDF-0906-ABD5-B4EAA340E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kern="100" baseline="0" dirty="0">
                <a:solidFill>
                  <a:srgbClr val="0F4761"/>
                </a:solidFill>
                <a:latin typeface="Times New Roman" panose="02020603050405020304" pitchFamily="18" charset="0"/>
              </a:rPr>
              <a:t>What is Artificial Intelligence?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B31856-709C-EFD9-4E8B-EA906667D25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Definition: AI is the simulation of human intelligence processes by machines, especially computer systems.</a:t>
            </a:r>
          </a:p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Machine Learning: Subset of AI where machines learn from data and improve over time without being explicitly programmed.</a:t>
            </a:r>
          </a:p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Neural Networks: AI systems inspired by the structure and function of the human brain.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3E0679-74D4-F323-2887-0477D0F2118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368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F85A4-F9B6-D082-1672-D086A63B8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kern="100" baseline="0" dirty="0">
                <a:solidFill>
                  <a:srgbClr val="0F4761"/>
                </a:solidFill>
                <a:latin typeface="Times New Roman" panose="02020603050405020304" pitchFamily="18" charset="0"/>
              </a:rPr>
              <a:t>AI Applications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DA5A02-7978-D27A-9AF4-B46EAE862C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Healthcare: AI assists in diagnostics, drug discovery, personalized medicine, and patient care.</a:t>
            </a:r>
          </a:p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Finance: AI is used for fraud detection, algorithmic trading, risk assessment, and customer service.</a:t>
            </a:r>
          </a:p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Automotive: AI powers autonomous vehicles, improving safety and efficiency on roads.</a:t>
            </a:r>
          </a:p>
        </p:txBody>
      </p:sp>
    </p:spTree>
    <p:extLst>
      <p:ext uri="{BB962C8B-B14F-4D97-AF65-F5344CB8AC3E}">
        <p14:creationId xmlns:p14="http://schemas.microsoft.com/office/powerpoint/2010/main" val="2143895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8AA0-967B-0B69-DA39-C87746B8E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kern="100" baseline="0" dirty="0">
                <a:solidFill>
                  <a:srgbClr val="0F4761"/>
                </a:solidFill>
                <a:latin typeface="Times New Roman" panose="02020603050405020304" pitchFamily="18" charset="0"/>
              </a:rPr>
              <a:t>Machine Learning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E39D51-746C-3BA7-11DE-1C0A447FB9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Supervised Learning: Algorithms learn from labeled data and make predictions or decisions.</a:t>
            </a:r>
          </a:p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Unsupervised Learning: Algorithms find patterns in data without labeled responses.</a:t>
            </a:r>
          </a:p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Reinforcement Learning: Learning based on feedback from the environment through rewards and punishments.</a:t>
            </a:r>
          </a:p>
        </p:txBody>
      </p:sp>
    </p:spTree>
    <p:extLst>
      <p:ext uri="{BB962C8B-B14F-4D97-AF65-F5344CB8AC3E}">
        <p14:creationId xmlns:p14="http://schemas.microsoft.com/office/powerpoint/2010/main" val="34233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6ED6F-DD08-CAD3-9204-32E73BC45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kern="100" baseline="0" dirty="0">
                <a:solidFill>
                  <a:srgbClr val="0F4761"/>
                </a:solidFill>
                <a:latin typeface="Times New Roman" panose="02020603050405020304" pitchFamily="18" charset="0"/>
              </a:rPr>
              <a:t>Natural Language Processing (NLP)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2A260C-0C1A-001B-8A43-08C022BD96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Definition: AI technology enabling machines to understand, interpret, and generate human language.</a:t>
            </a:r>
          </a:p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Applications: Chatbots, language translation, sentiment analysis, and content generation.</a:t>
            </a:r>
          </a:p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Examples: Google Translate, Siri, Amazon Alexa.</a:t>
            </a:r>
          </a:p>
        </p:txBody>
      </p:sp>
    </p:spTree>
    <p:extLst>
      <p:ext uri="{BB962C8B-B14F-4D97-AF65-F5344CB8AC3E}">
        <p14:creationId xmlns:p14="http://schemas.microsoft.com/office/powerpoint/2010/main" val="1689190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4BAA3-5874-4F8C-AD42-3C955A523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kern="100" baseline="0" dirty="0">
                <a:solidFill>
                  <a:srgbClr val="0F4761"/>
                </a:solidFill>
                <a:latin typeface="Times New Roman" panose="02020603050405020304" pitchFamily="18" charset="0"/>
              </a:rPr>
              <a:t>Computer Vision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636F88-2359-782D-45E9-4F3F59469D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Definition: AI technology enabling machines to interpret and understand visual information from the real world.</a:t>
            </a:r>
          </a:p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Applications: Object detection, facial recognition, medical image analysis, and autonomous vehicles.</a:t>
            </a:r>
          </a:p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Examples: Tesla's Autopilot, CCTV surveillance systems, Google Photos.</a:t>
            </a:r>
          </a:p>
        </p:txBody>
      </p:sp>
    </p:spTree>
    <p:extLst>
      <p:ext uri="{BB962C8B-B14F-4D97-AF65-F5344CB8AC3E}">
        <p14:creationId xmlns:p14="http://schemas.microsoft.com/office/powerpoint/2010/main" val="1173834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4AA5D-8A5A-8050-CDA1-B219E00F4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kern="100" baseline="0" dirty="0">
                <a:solidFill>
                  <a:srgbClr val="0F4761"/>
                </a:solidFill>
                <a:latin typeface="Times New Roman" panose="02020603050405020304" pitchFamily="18" charset="0"/>
              </a:rPr>
              <a:t>Ethics and Risks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CBCBA4-1ED7-BAA2-5846-C72595A9D9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Bias: AI systems can inherit biases from the data they are trained on, leading to unfair outcomes.</a:t>
            </a:r>
          </a:p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Job Displacement: Automation of tasks may lead to unemployment in certain industries.</a:t>
            </a:r>
          </a:p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Privacy Concerns: AI systems often rely on large amounts of personal data, raising concerns about privacy and security.</a:t>
            </a:r>
          </a:p>
        </p:txBody>
      </p:sp>
    </p:spTree>
    <p:extLst>
      <p:ext uri="{BB962C8B-B14F-4D97-AF65-F5344CB8AC3E}">
        <p14:creationId xmlns:p14="http://schemas.microsoft.com/office/powerpoint/2010/main" val="1468754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C2F22-C956-9703-646E-61C17AD49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kern="100" baseline="0" dirty="0">
                <a:solidFill>
                  <a:srgbClr val="0F4761"/>
                </a:solidFill>
                <a:latin typeface="Times New Roman" panose="02020603050405020304" pitchFamily="18" charset="0"/>
              </a:rPr>
              <a:t>Future of AI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C59B24-0ED1-0B8D-43D4-DD551EA361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Advancements: Continued research and development will lead to more powerful AI systems.</a:t>
            </a:r>
          </a:p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Integration: AI will become increasingly integrated into various aspects of daily life and industries.</a:t>
            </a:r>
          </a:p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Ethical Considerations: Addressing ethical concerns and ensuring responsible AI development will be crucial for the future.</a:t>
            </a:r>
          </a:p>
        </p:txBody>
      </p:sp>
    </p:spTree>
    <p:extLst>
      <p:ext uri="{BB962C8B-B14F-4D97-AF65-F5344CB8AC3E}">
        <p14:creationId xmlns:p14="http://schemas.microsoft.com/office/powerpoint/2010/main" val="690467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369</Words>
  <Application>Microsoft Office PowerPoint</Application>
  <PresentationFormat>Widescreen</PresentationFormat>
  <Paragraphs>31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Aptos</vt:lpstr>
      <vt:lpstr>Aptos Display</vt:lpstr>
      <vt:lpstr>Arial</vt:lpstr>
      <vt:lpstr>Times New Roman</vt:lpstr>
      <vt:lpstr>Office Theme</vt:lpstr>
      <vt:lpstr>Introduction to Artificial Intelligence</vt:lpstr>
      <vt:lpstr>What, Why &amp; How</vt:lpstr>
      <vt:lpstr>What is Artificial Intelligence?</vt:lpstr>
      <vt:lpstr>AI Applications</vt:lpstr>
      <vt:lpstr>Machine Learning</vt:lpstr>
      <vt:lpstr>Natural Language Processing (NLP)</vt:lpstr>
      <vt:lpstr>Computer Vision</vt:lpstr>
      <vt:lpstr>Ethics and Risks</vt:lpstr>
      <vt:lpstr>Future of AI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Artificial Intelligence</dc:title>
  <dc:creator>David Casuto</dc:creator>
  <cp:lastModifiedBy>David Casuto</cp:lastModifiedBy>
  <cp:revision>2</cp:revision>
  <dcterms:created xsi:type="dcterms:W3CDTF">2024-04-27T21:18:01Z</dcterms:created>
  <dcterms:modified xsi:type="dcterms:W3CDTF">2024-05-18T23:06:30Z</dcterms:modified>
</cp:coreProperties>
</file>